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9"/>
  </p:notesMasterIdLst>
  <p:sldIdLst>
    <p:sldId id="256" r:id="rId2"/>
    <p:sldId id="260" r:id="rId3"/>
    <p:sldId id="322" r:id="rId4"/>
    <p:sldId id="321" r:id="rId5"/>
    <p:sldId id="320" r:id="rId6"/>
    <p:sldId id="283" r:id="rId7"/>
    <p:sldId id="309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660"/>
  </p:normalViewPr>
  <p:slideViewPr>
    <p:cSldViewPr>
      <p:cViewPr varScale="1">
        <p:scale>
          <a:sx n="69" d="100"/>
          <a:sy n="69" d="100"/>
        </p:scale>
        <p:origin x="13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FFF9B3A0-45EA-4B97-86F4-8C5FCE908059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1E622BE4-6BB8-4325-9E46-3CE431D863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11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22BE4-6BB8-4325-9E46-3CE431D8632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661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67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206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32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46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06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21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68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04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36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044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0488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888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5779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887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785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876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644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24744"/>
            <a:ext cx="7122720" cy="17313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797152"/>
            <a:ext cx="8712968" cy="172819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581128"/>
            <a:ext cx="860444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400" b="1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4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endParaRPr lang="ru-RU" sz="4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42" y="116632"/>
            <a:ext cx="8113306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67544" y="5904656"/>
            <a:ext cx="84969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уборщика лестничных клеток ООО «Городская Коммунальная Компания»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Карповой Людмилы Ивановны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номинации: Рабочий по уборке общего имущества жилого дома (2 уровень квалификации)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"/>
          <a:stretch/>
        </p:blipFill>
        <p:spPr>
          <a:xfrm>
            <a:off x="2634965" y="87999"/>
            <a:ext cx="3940006" cy="3227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332656"/>
            <a:ext cx="770485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Карпова Людмила Ивановна более 12 лет работает уборщиком лестничных клеток в ООО «Городская Коммунальная Компания». Вежлива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тактична, прекрасно выполняет свои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тщательно и аккуратно убирает помещения общего пользования, обеспечивая чистоту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 каждом подъезде.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приходит на работу вовремя и выполняет свои задачи в срок. Она обладает отличной физической выносливостью и способностью работать в условиях повышенной нагрузки. Проявляет особое внимание к деталям и всегда уделяет должное внимание чистоте даже в малозначимых местах. Организована и дисциплинирована, всегда знает, как правильно и быстро выполнить поставленные задачи. Она хорошо ориентируется в рабочем пространстве, что позволяет ей эффективно выполнять свои обязанности. Проявляет уважительное отношение к проживающим.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 активное участие в украшении подъездов к праздникам, участвует в общегородских субботниках.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96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4569972" cy="609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819" y="1844824"/>
            <a:ext cx="3651870" cy="486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t="28350" r="-399" b="-400"/>
          <a:stretch/>
        </p:blipFill>
        <p:spPr>
          <a:xfrm>
            <a:off x="5255894" y="332656"/>
            <a:ext cx="322313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485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260649"/>
            <a:ext cx="856895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Трудовая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Окончила Алтайский техникум по специальности «Товаровед»;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1973-1974 – помощник воспитателя МАДОУ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№14 г. Горно-Алтайска»;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1974-1985 – АНИТИМ АО «Алтайский завод сельскохозяйственного машиностроения»;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1985-2012 – вооруженные силы Российской Федерации;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2012- по настоящее время ООО «Городская Коммунальная Компания»</a:t>
            </a: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99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76671"/>
            <a:ext cx="856895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Заслуги и достижения: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Благодарственное письмо Совета депутатов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Серпухов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в СМИ в 2021г. в газете МК «Серпухов»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/>
          </a:p>
          <a:p>
            <a:pPr fontAlgn="base"/>
            <a:r>
              <a:rPr lang="ru-RU" dirty="0"/>
              <a:t> 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3597864" cy="47971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5"/>
          <a:stretch/>
        </p:blipFill>
        <p:spPr>
          <a:xfrm>
            <a:off x="4608004" y="1700808"/>
            <a:ext cx="3921900" cy="486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4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Украшение подъездов к праздникам: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12536"/>
            <a:ext cx="2324505" cy="379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327" y="2574817"/>
            <a:ext cx="3655187" cy="4301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6" b="18101"/>
          <a:stretch/>
        </p:blipFill>
        <p:spPr>
          <a:xfrm>
            <a:off x="2871379" y="512676"/>
            <a:ext cx="2743519" cy="3691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5" b="21758"/>
          <a:stretch/>
        </p:blipFill>
        <p:spPr>
          <a:xfrm>
            <a:off x="54520" y="4005064"/>
            <a:ext cx="2794620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2"/>
          <a:stretch/>
        </p:blipFill>
        <p:spPr>
          <a:xfrm>
            <a:off x="2777065" y="3850673"/>
            <a:ext cx="2601841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2" t="14647" b="8458"/>
          <a:stretch/>
        </p:blipFill>
        <p:spPr>
          <a:xfrm>
            <a:off x="6336870" y="512676"/>
            <a:ext cx="2594327" cy="2834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120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6064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            СУББОТНИКИ:</a:t>
            </a:r>
            <a:endParaRPr lang="ru-RU" sz="3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606" y="699121"/>
            <a:ext cx="4213773" cy="5618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2" t="13601" r="18426" b="10800"/>
          <a:stretch/>
        </p:blipFill>
        <p:spPr>
          <a:xfrm>
            <a:off x="171124" y="675426"/>
            <a:ext cx="4421862" cy="3563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" t="399" r="23622" b="-399"/>
          <a:stretch/>
        </p:blipFill>
        <p:spPr>
          <a:xfrm>
            <a:off x="428653" y="3949074"/>
            <a:ext cx="3960440" cy="2890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934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1886</TotalTime>
  <Words>248</Words>
  <Application>Microsoft Office PowerPoint</Application>
  <PresentationFormat>Экран (4:3)</PresentationFormat>
  <Paragraphs>29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Trebuchet MS</vt:lpstr>
      <vt:lpstr>Wingdings 3</vt:lpstr>
      <vt:lpstr>Грань</vt:lpstr>
      <vt:lpstr>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UserD</dc:creator>
  <cp:lastModifiedBy>Olga</cp:lastModifiedBy>
  <cp:revision>346</cp:revision>
  <cp:lastPrinted>2023-03-02T11:43:43Z</cp:lastPrinted>
  <dcterms:created xsi:type="dcterms:W3CDTF">2019-09-13T08:13:08Z</dcterms:created>
  <dcterms:modified xsi:type="dcterms:W3CDTF">2024-09-30T08:41:31Z</dcterms:modified>
</cp:coreProperties>
</file>